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410" r:id="rId37"/>
    <p:sldId id="411" r:id="rId38"/>
    <p:sldId id="412" r:id="rId39"/>
    <p:sldId id="377" r:id="rId40"/>
    <p:sldId id="382" r:id="rId41"/>
    <p:sldId id="381" r:id="rId42"/>
    <p:sldId id="405" r:id="rId43"/>
    <p:sldId id="379" r:id="rId44"/>
    <p:sldId id="38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136" autoAdjust="0"/>
    <p:restoredTop sz="98985" autoAdjust="0"/>
  </p:normalViewPr>
  <p:slideViewPr>
    <p:cSldViewPr>
      <p:cViewPr varScale="1">
        <p:scale>
          <a:sx n="114" d="100"/>
          <a:sy n="114" d="100"/>
        </p:scale>
        <p:origin x="-4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Andreessen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새로운 강자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가장 많이 사용되고 있음</a:t>
            </a:r>
            <a:endParaRPr lang="en-US" altLang="ko-KR" dirty="0" smtClean="0"/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기점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00808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492" y="4206260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420626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서버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 모두 문서 내에 직접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웹 브라우저로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문서는 페이지 단위로 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/>
              <a:t>내</a:t>
            </a:r>
            <a:r>
              <a:rPr lang="ko-KR" altLang="en-US" dirty="0" err="1" smtClean="0"/>
              <a:t>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상호 관계를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기존의 전자 문서와의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기본 플랫폼</a:t>
            </a:r>
            <a:endParaRPr lang="en-US" altLang="ko-KR" dirty="0" smtClean="0"/>
          </a:p>
          <a:p>
            <a:r>
              <a:rPr lang="ko-KR" altLang="en-US" dirty="0" smtClean="0"/>
              <a:t>다양한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11205" y="28193"/>
            <a:ext cx="7549227" cy="6860229"/>
            <a:chOff x="911205" y="28193"/>
            <a:chExt cx="7549227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32353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125065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3870972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552171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4252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462962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74989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781850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0048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032833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18285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225865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024165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781850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466078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192898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4860834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724776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71565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59337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07588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5951755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191521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4922468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6074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738255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653324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76113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179425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068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090375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0744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205293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1486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41408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557064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48556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83293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20624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288067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346351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683261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2156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660654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3979542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230525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149447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>
              <a:off x="3777046" y="5851016"/>
              <a:ext cx="0" cy="87782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030625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423557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1205" y="653563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00574" y="666936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등에서 모두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여러 컴퓨터에서 문서를 공유하거나 보는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거미줄처럼 연결된 정보 소통 망</a:t>
            </a:r>
            <a:r>
              <a:rPr lang="en-US" altLang="ko-KR" dirty="0" smtClean="0"/>
              <a:t>, World Wide Web</a:t>
            </a:r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클라이언트 컴퓨터들로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sz="1600" dirty="0" smtClean="0"/>
              <a:t>(</a:t>
            </a:r>
            <a:r>
              <a:rPr lang="en-US" altLang="ko-KR" sz="1600" dirty="0"/>
              <a:t>WHAT WG, Web Hypertext Application </a:t>
            </a:r>
            <a:r>
              <a:rPr lang="en-US" altLang="ko-KR" sz="1600" dirty="0" smtClean="0"/>
              <a:t>Technology </a:t>
            </a:r>
            <a:r>
              <a:rPr lang="en-US" altLang="ko-KR" sz="1600" dirty="0" err="1" smtClean="0"/>
              <a:t>WorkingGroup</a:t>
            </a:r>
            <a:r>
              <a:rPr lang="en-US" altLang="ko-KR" sz="1600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</a:t>
            </a:r>
            <a:r>
              <a:rPr lang="ko-KR" altLang="en-US" dirty="0" smtClean="0"/>
              <a:t>필요 없음</a:t>
            </a:r>
            <a:endParaRPr lang="en-US" altLang="ko-KR" dirty="0"/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ko-KR" altLang="en-US" dirty="0" smtClean="0"/>
              <a:t>캔버스</a:t>
            </a:r>
            <a:r>
              <a:rPr lang="en-US" altLang="ko-KR" dirty="0" smtClean="0"/>
              <a:t>(Canvas)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편집기 종류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Atom, Eclipse, Sublime Text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서브라임 텍스트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서브라임텍스트 설치</a:t>
            </a:r>
            <a:endParaRPr lang="en-US" altLang="ko-KR" dirty="0" smtClean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 smtClean="0"/>
              <a:t>서브라임텍스트 실행 및 문서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29155"/>
            <a:ext cx="3312368" cy="37039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68" y="2731264"/>
            <a:ext cx="4548704" cy="37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문서 저장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2564904"/>
            <a:ext cx="5834895" cy="3271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60342"/>
            <a:ext cx="3869973" cy="3140611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4761373" y="4685624"/>
            <a:ext cx="2331990" cy="833240"/>
          </a:xfrm>
          <a:custGeom>
            <a:avLst/>
            <a:gdLst>
              <a:gd name="connsiteX0" fmla="*/ 0 w 2331990"/>
              <a:gd name="connsiteY0" fmla="*/ 833240 h 833240"/>
              <a:gd name="connsiteX1" fmla="*/ 541065 w 2331990"/>
              <a:gd name="connsiteY1" fmla="*/ 551886 h 833240"/>
              <a:gd name="connsiteX2" fmla="*/ 1996530 w 2331990"/>
              <a:gd name="connsiteY2" fmla="*/ 470726 h 833240"/>
              <a:gd name="connsiteX3" fmla="*/ 2331990 w 2331990"/>
              <a:gd name="connsiteY3" fmla="*/ 0 h 83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990" h="833240">
                <a:moveTo>
                  <a:pt x="0" y="833240"/>
                </a:moveTo>
                <a:cubicBezTo>
                  <a:pt x="104155" y="722772"/>
                  <a:pt x="208310" y="612305"/>
                  <a:pt x="541065" y="551886"/>
                </a:cubicBezTo>
                <a:cubicBezTo>
                  <a:pt x="873820" y="491467"/>
                  <a:pt x="1698043" y="562707"/>
                  <a:pt x="1996530" y="470726"/>
                </a:cubicBezTo>
                <a:cubicBezTo>
                  <a:pt x="2295018" y="378745"/>
                  <a:pt x="2313504" y="189372"/>
                  <a:pt x="233199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1560342"/>
            <a:ext cx="1296144" cy="284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31640" y="429309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87824" y="2852936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4" y="2014267"/>
            <a:ext cx="4147566" cy="225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73016"/>
            <a:ext cx="4032448" cy="269863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698944" y="3360014"/>
            <a:ext cx="2721558" cy="1516074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11316" y="45067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더블클릭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2987824" y="692696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  <p:sp>
        <p:nvSpPr>
          <p:cNvPr id="9" name="타원 8"/>
          <p:cNvSpPr/>
          <p:nvPr/>
        </p:nvSpPr>
        <p:spPr>
          <a:xfrm>
            <a:off x="3132521" y="627121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컴퓨터 연결 네트워크</a:t>
            </a:r>
            <a:endParaRPr lang="en-US" altLang="ko-KR" dirty="0" smtClean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구분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(WWW)</a:t>
            </a:r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15362</TotalTime>
  <Words>2250</Words>
  <Application>Microsoft Office PowerPoint</Application>
  <PresentationFormat>화면 슬라이드 쇼(4:3)</PresentationFormat>
  <Paragraphs>577</Paragraphs>
  <Slides>44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기점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ckkim</cp:lastModifiedBy>
  <cp:revision>468</cp:revision>
  <dcterms:created xsi:type="dcterms:W3CDTF">2011-08-27T14:53:28Z</dcterms:created>
  <dcterms:modified xsi:type="dcterms:W3CDTF">2019-11-04T07:28:45Z</dcterms:modified>
</cp:coreProperties>
</file>